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D4A0A-A7F4-4009-9EA3-ADAC5C04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E327A7-F42B-4E70-94D1-C4DEE249C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85AB9-FF0F-4AE4-B6F0-B69EF202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88C39-6793-48CF-B312-2623F629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FC726A-8221-4009-91B3-9E6D8E28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7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013AE-C4FE-4056-A92E-66BF09CB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DE9ABE-B75B-4926-8D60-C0D7040DF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E5284-F3B0-49F7-BF37-593F17F0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81C8A4-778A-4DF1-B24F-997C0924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4CD7F5-51B6-413B-B314-3C0F8FE4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2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87643E-3B87-40EC-9E09-8A63343E2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BA8816-91A8-48CC-84F3-52E4F5BFD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0739B8-430F-4DAD-A1C4-14410252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2A5B52-417B-4940-968A-F4DBB553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6BE00D-EC55-4B86-9B3B-B5DBBE7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7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56EAA-C606-4528-86D7-0F96A0E2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FC8FBD-98A8-479C-8E4C-4EC398CB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1E96B5-C9A1-4603-A7E9-1EE141A8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B762EE-2D79-4BE6-B980-312FFA2E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6B0F0F-F9A3-4223-80E7-F4C39B35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3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8AC6-F8E1-4F92-893A-27997BA2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7050CE-F7CB-4911-B671-15DF4E07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18423-35DF-45D1-90DE-5334E84B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A0D3DB-4F86-40A2-B03A-F3529C24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D0CDEC-1E80-4E78-8B03-B56D34A1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F57BF-2071-4BD1-80B2-78E0AA44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EBCB7E-E7CF-4830-AE6A-9A852F797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4B0633-0072-44DD-A805-FA5F72511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EF4B21-D03C-4BF6-9DA7-E4DF0F19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20E532-A3AF-4E80-99BD-CD620EF5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A6AF22-E294-4E46-9305-3D9ADA06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CE4E3-7104-4A49-9881-B376C53C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1436E0-CC82-475D-B79A-222261B7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EB9156-3DF4-4ADB-A8B5-0EF3613B5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E7D85DC-FB44-4D9A-8D9F-04946D2E1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6FD33F3-EFD5-4DA1-A5C8-82572BF7A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009B34-E482-495D-9009-9838C4DB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412C55-9528-40E6-80FC-4A0F52F9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413CF2-73C9-42A8-A25E-3ECE68E8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25A74-24BB-4332-B120-A46E6F1B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7DCE5D-63B6-4809-BB49-B9D73A82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683FB9-DEDA-4435-A0BE-8E4345C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E7CC51-2C95-4C82-B2D7-10FDAF0A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39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5E7249-7CA3-4198-B362-D574DCE4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44E76F-CC2E-490D-8C92-D612F58A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E83DAF-A2C4-48F9-BE6C-EBCD8BEB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9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9D7F7-4C66-4676-BBBE-114AF413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9239F7-8F46-49F1-B451-402101D9F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4B22AE-1112-4FA0-A493-5EDA68DBA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E0ECD-2AF8-40A8-BF32-AE34B3E1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8A3204-7CC9-4D0F-8079-2B033E51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4B940A-B57F-46EA-9E6C-71D01C3C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A690D-06C8-49C0-9879-E2D15ADA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6E8F28-0BC2-46AD-9614-06C10D70B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47BC7F-B759-47FB-B00D-BFCCABA73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A18B4-14AA-4931-A0F8-C4DE5D66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8F45D2-1024-4E1F-9B5C-A6710FEC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1E3ABA-344A-47CE-8925-9E0D4D39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86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3FC83C-2B8F-448F-BFE3-3FCABE34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675E3C-3E49-4850-8BC8-6E993E4F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D73AA8-8359-4FA5-B6B8-9F67B7090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6028-43CD-4044-A9D1-2323D81AEA8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299D3A-57FF-4591-9B41-D5B8C09EC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B0B2A-E3E2-4CF8-8CA4-E77F870BF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217D-589A-4D24-B7ED-06CE2D2EA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&#225;&#353;a\Documents\&#345;asy%20dom&#225;c&#237;%20&#250;kol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hegrova@zs.pilnikov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28025-034B-4B02-9483-D574B679A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 řasy a lišejníky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8336E3-143E-46F3-916D-8BB31B0C0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39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FB231-63C2-446B-B892-747ECE5E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lišejníků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A15053-E5BE-4E7C-9504-ABB593631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778"/>
          <a:stretch/>
        </p:blipFill>
        <p:spPr>
          <a:xfrm>
            <a:off x="1765701" y="1870841"/>
            <a:ext cx="8378714" cy="48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6377E-4DF0-4D28-B192-7E6BD040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Křížovka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252E92F-42D9-4EB7-9440-4C3BCDD2C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40" t="30750" r="30979" b="19734"/>
          <a:stretch/>
        </p:blipFill>
        <p:spPr>
          <a:xfrm>
            <a:off x="1481959" y="1303283"/>
            <a:ext cx="9597427" cy="5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7F7B2-4A87-4171-93FD-E5FA76A8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 z poslední online hodiny ŘASY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2AAEE6-B040-4CA6-BED7-3D552407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 action="ppaction://hlinkfile"/>
              </a:rPr>
              <a:t>C:\Users\Dáša\Documents\řasy domácí úkol.docx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96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69EA3-C250-484A-BEEE-96CDCE71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DÚ z online hodiny </a:t>
            </a:r>
            <a:r>
              <a:rPr lang="cs-CZ" sz="2800" dirty="0"/>
              <a:t>–opakování </a:t>
            </a:r>
            <a:r>
              <a:rPr lang="cs-CZ" sz="2800" dirty="0">
                <a:solidFill>
                  <a:srgbClr val="FF0000"/>
                </a:solidFill>
              </a:rPr>
              <a:t>do sešitu </a:t>
            </a:r>
            <a:r>
              <a:rPr lang="cs-CZ" sz="2800" dirty="0"/>
              <a:t>na 7. 1. 2021</a:t>
            </a:r>
            <a:br>
              <a:rPr lang="cs-CZ" sz="2800" dirty="0"/>
            </a:br>
            <a:br>
              <a:rPr lang="cs-CZ" sz="2800" dirty="0"/>
            </a:br>
            <a:r>
              <a:rPr lang="cs-CZ" sz="2700" dirty="0"/>
              <a:t>Kdo se </a:t>
            </a:r>
            <a:r>
              <a:rPr lang="cs-CZ" sz="2700" dirty="0">
                <a:solidFill>
                  <a:srgbClr val="FF0000"/>
                </a:solidFill>
              </a:rPr>
              <a:t>nezúčastní </a:t>
            </a:r>
            <a:r>
              <a:rPr lang="cs-CZ" sz="2700" dirty="0"/>
              <a:t>online hodiny, tak zašle na </a:t>
            </a:r>
            <a:r>
              <a:rPr lang="cs-CZ" sz="2700" dirty="0">
                <a:hlinkClick r:id="rId2"/>
              </a:rPr>
              <a:t>dagmar.hegrova@zs.pilnikov.cz</a:t>
            </a:r>
            <a:r>
              <a:rPr lang="cs-CZ" sz="2700" dirty="0"/>
              <a:t> </a:t>
            </a:r>
            <a:r>
              <a:rPr lang="cs-CZ" sz="2700" dirty="0">
                <a:solidFill>
                  <a:srgbClr val="FF0000"/>
                </a:solidFill>
              </a:rPr>
              <a:t>do 6. 1.</a:t>
            </a:r>
            <a:br>
              <a:rPr lang="cs-CZ" sz="2700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0C457-83E2-464E-8278-6FF03C0D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Spoj nebo přiřaď správně:</a:t>
            </a:r>
          </a:p>
          <a:p>
            <a:r>
              <a:rPr lang="cs-CZ" dirty="0"/>
              <a:t>stélka				obrysy, tvary map</a:t>
            </a:r>
          </a:p>
          <a:p>
            <a:r>
              <a:rPr lang="cs-CZ" dirty="0"/>
              <a:t>složený organismus		korovitá</a:t>
            </a:r>
          </a:p>
          <a:p>
            <a:r>
              <a:rPr lang="cs-CZ" dirty="0"/>
              <a:t>dutohlávka sobí			sinice a houbová vlákna</a:t>
            </a:r>
          </a:p>
          <a:p>
            <a:r>
              <a:rPr lang="cs-CZ" dirty="0" err="1"/>
              <a:t>mapovník</a:t>
            </a:r>
            <a:r>
              <a:rPr lang="cs-CZ" dirty="0"/>
              <a:t>				připomíná parohy kopytníka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Doplň správně:</a:t>
            </a:r>
          </a:p>
          <a:p>
            <a:r>
              <a:rPr lang="cs-CZ" dirty="0"/>
              <a:t>Krásnoočko se pohybuje/nepohybuje………………………</a:t>
            </a:r>
          </a:p>
          <a:p>
            <a:r>
              <a:rPr lang="cs-CZ" dirty="0"/>
              <a:t>Řasa žijící na kmenech stromu se nazývá………………..</a:t>
            </a:r>
          </a:p>
          <a:p>
            <a:r>
              <a:rPr lang="cs-CZ" dirty="0"/>
              <a:t>Vyjmenuj dvě jednobuněčné řasy a dvě mnohobuněčné řasy:…………..</a:t>
            </a:r>
          </a:p>
          <a:p>
            <a:r>
              <a:rPr lang="cs-CZ" dirty="0"/>
              <a:t>Zamysli se : Mají řasy i negativní vliv v přírodě? Odpověz………………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47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E1CC6-D537-4DC9-9E64-AA1F0DCC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Řasy - výskyt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29D1089-4F11-492D-A5CA-D6D97E51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731" y="1476325"/>
            <a:ext cx="4876800" cy="32575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F62513-7ED5-4181-A25C-9F80C9A7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97" y="3105100"/>
            <a:ext cx="4567309" cy="34254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01B731-C6F6-484A-8AF9-8B095132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87" y="421653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034FA9-9FCD-4AF9-98C7-C98D29191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3" y="1652981"/>
            <a:ext cx="2466975" cy="18478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9BBE21-713E-4C78-B268-E025DC0D3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35024"/>
            <a:ext cx="3611252" cy="20933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F3DB1F-4F4A-4964-A76C-BD25E4619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340" y="4326263"/>
            <a:ext cx="3319496" cy="24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4F51-7977-430D-B2D5-923D928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Národní park Garibaldi v Kanadě, NP Krkonoše</a:t>
            </a:r>
            <a:br>
              <a:rPr lang="cs-CZ" dirty="0"/>
            </a:br>
            <a:r>
              <a:rPr lang="cs-CZ" dirty="0"/>
              <a:t>                            Sněžné řasy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7BCF93E-2FE7-4BAE-8697-572520C1E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61A4C0-B1CB-4E4E-992B-2BB598EA4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E0D5CB-ACEA-4BBB-B12D-0D03CD7A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31A7A1-7B37-4469-813A-07810438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37" y="3729037"/>
            <a:ext cx="9525" cy="95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37447F-CB45-40C7-A19E-300F4CAE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6" y="2271859"/>
            <a:ext cx="4961641" cy="37212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161B88F-D1D6-42A9-9A37-2E41D82B9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56" y="1975802"/>
            <a:ext cx="4767704" cy="32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1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A6755-55D6-4FB5-995B-C232D9DE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řas v přírodě a pro člověka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E06DDA-6EB0-4963-A199-BD882F14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322" y="4545141"/>
            <a:ext cx="1353429" cy="18472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8C7DB8-61F5-4D1C-B56A-8AE26CE6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3" y="2072360"/>
            <a:ext cx="1877731" cy="1975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F19867D-568F-4D58-B9FA-1E2EB64B5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85" y="2014442"/>
            <a:ext cx="5803895" cy="2091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0F86A0-74A5-41A0-BDBA-6A5A5BD7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358" y="4545141"/>
            <a:ext cx="2619375" cy="17430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944AD7-87B3-48A4-A2EF-5E09AF4F9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109" y="1844340"/>
            <a:ext cx="2438891" cy="31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C56F2-53C4-4C0C-B063-E8DC3EC6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řasy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AD579B3-AAD8-4194-8774-0B573C13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500" y="1768351"/>
            <a:ext cx="3785944" cy="2523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415B71-0963-4CB0-B070-8037A6D7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994" y="163376"/>
            <a:ext cx="2743438" cy="27434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97E7AE-DED7-4B88-B7B8-9BDB9B4B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10" y="4700301"/>
            <a:ext cx="5905140" cy="19943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16DC73-A9D8-4189-9396-4BEEAA2B8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707" y="1486169"/>
            <a:ext cx="2048434" cy="38895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A28C92D-4AE0-4CEE-B935-5EAD41B8E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060" y="3030332"/>
            <a:ext cx="2141232" cy="20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410EB-6DCD-41AA-A3B8-A7AFB0BF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je….???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E3A92-D866-4B6B-80CB-4222BCFE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stélka</a:t>
            </a:r>
          </a:p>
          <a:p>
            <a:r>
              <a:rPr lang="cs-CZ" dirty="0"/>
              <a:t>2) chaluha</a:t>
            </a:r>
          </a:p>
          <a:p>
            <a:r>
              <a:rPr lang="cs-CZ" dirty="0"/>
              <a:t>3) ruducha</a:t>
            </a:r>
          </a:p>
          <a:p>
            <a:r>
              <a:rPr lang="cs-CZ" dirty="0"/>
              <a:t>4) fotosyntéza</a:t>
            </a:r>
          </a:p>
          <a:p>
            <a:r>
              <a:rPr lang="cs-CZ" dirty="0"/>
              <a:t>5) agar</a:t>
            </a:r>
          </a:p>
          <a:p>
            <a:r>
              <a:rPr lang="cs-CZ" dirty="0"/>
              <a:t>6) nižší rostlina</a:t>
            </a:r>
          </a:p>
        </p:txBody>
      </p:sp>
    </p:spTree>
    <p:extLst>
      <p:ext uri="{BB962C8B-B14F-4D97-AF65-F5344CB8AC3E}">
        <p14:creationId xmlns:p14="http://schemas.microsoft.com/office/powerpoint/2010/main" val="19801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FEECD-37D2-456D-8F4B-2873B7EF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lišejníky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862218C-B832-461F-ADF7-83B4FCFFE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38" y="1503006"/>
            <a:ext cx="3275943" cy="2516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EF3FB0-02AB-42A3-A3E9-A668B42F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229" y="2612242"/>
            <a:ext cx="3829542" cy="28684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C18E64-150F-4E90-BA19-4E450923E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70" y="4046472"/>
            <a:ext cx="3669605" cy="2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78B47-2064-4BF4-B453-52F1508D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Lišejník – složený organismus??? SYMBIÓZA??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E267E73-7C76-4B8F-9F5B-AD6154E5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712" y="1906451"/>
            <a:ext cx="3795712" cy="39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456CE-F78B-4A19-9838-96E1DF97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 přírodě a pro člověka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00D1559-3622-40F9-A9BF-1637B6ADB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58" y="1300026"/>
            <a:ext cx="3765166" cy="25101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7CF341-DE9F-497F-989F-0F933CA5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911" y="123553"/>
            <a:ext cx="3849852" cy="28873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D0D49F-0667-4B5F-BF72-EB648FD1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675" y="2681561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971B4E-BFAC-4B35-BB0E-27B5BD37D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301" y="2503084"/>
            <a:ext cx="1792834" cy="43028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FEA1B3-9018-4E61-A6DC-A0A3DC581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09" y="4529411"/>
            <a:ext cx="2400300" cy="24003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2520BE-AACA-4A4E-9448-5E4E8A1C6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215" y="1300026"/>
            <a:ext cx="3114389" cy="23966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BA992D-D6FF-45F0-90FE-76FAC2055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895" y="3114628"/>
            <a:ext cx="3060040" cy="22920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14F2BD-03F1-42FC-ACBF-BB4E89FE6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447" y="4824686"/>
            <a:ext cx="2171700" cy="21050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42F7EDB-E35F-497B-8689-AF3AEF4A4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6229" y="4556684"/>
            <a:ext cx="2103324" cy="21033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FCC83E9-5F8A-47E3-B13D-D3873DD8D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554" y="2934945"/>
            <a:ext cx="2143125" cy="2143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FC6CA5-5A66-45E7-B54C-F5659C033E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7044" y="51866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6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205</Words>
  <Application>Microsoft Office PowerPoint</Application>
  <PresentationFormat>Širokoúhlá obrazovka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Opakování řasy a lišejníky</vt:lpstr>
      <vt:lpstr>Řasy - výskyt</vt:lpstr>
      <vt:lpstr>Národní park Garibaldi v Kanadě, NP Krkonoše                             Sněžné řasy</vt:lpstr>
      <vt:lpstr>Význam řas v přírodě a pro člověka</vt:lpstr>
      <vt:lpstr>Druhy řasy</vt:lpstr>
      <vt:lpstr>Co je….???</vt:lpstr>
      <vt:lpstr>Výskyt lišejníky</vt:lpstr>
      <vt:lpstr>Lišejník – složený organismus??? SYMBIÓZA??</vt:lpstr>
      <vt:lpstr>Význam v přírodě a pro člověka</vt:lpstr>
      <vt:lpstr>Druhy lišejníků</vt:lpstr>
      <vt:lpstr>Křížovka </vt:lpstr>
      <vt:lpstr>Kontrola DÚ z poslední online hodiny ŘASY </vt:lpstr>
      <vt:lpstr>DÚ z online hodiny –opakování do sešitu na 7. 1. 2021  Kdo se nezúčastní online hodiny, tak zašle na dagmar.hegrova@zs.pilnikov.cz do 6. 1.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řasy a lišejníky</dc:title>
  <dc:creator>Dagmar Hegrová</dc:creator>
  <cp:lastModifiedBy>Zbyněk Koláčný</cp:lastModifiedBy>
  <cp:revision>10</cp:revision>
  <dcterms:created xsi:type="dcterms:W3CDTF">2021-01-02T10:17:25Z</dcterms:created>
  <dcterms:modified xsi:type="dcterms:W3CDTF">2021-01-04T10:37:30Z</dcterms:modified>
</cp:coreProperties>
</file>